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01" r:id="rId1"/>
  </p:sldMasterIdLst>
  <p:notesMasterIdLst>
    <p:notesMasterId r:id="rId3"/>
  </p:notesMasterIdLst>
  <p:sldIdLst>
    <p:sldId id="262" r:id="rId2"/>
  </p:sldIdLst>
  <p:sldSz cx="16668750" cy="23622000"/>
  <p:notesSz cx="6858000" cy="9144000"/>
  <p:embeddedFontLst>
    <p:embeddedFont>
      <p:font typeface="Heebo" pitchFamily="2" charset="-79"/>
      <p:regular r:id="rId4"/>
      <p:bold r:id="rId5"/>
    </p:embeddedFont>
    <p:embeddedFont>
      <p:font typeface="Lora" pitchFamily="2" charset="0"/>
      <p:regular r:id="rId6"/>
      <p:bold r:id="rId7"/>
      <p:italic r:id="rId8"/>
      <p:boldItalic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40" userDrawn="1">
          <p15:clr>
            <a:srgbClr val="A4A3A4"/>
          </p15:clr>
        </p15:guide>
        <p15:guide id="2" pos="52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3D1"/>
    <a:srgbClr val="877668"/>
    <a:srgbClr val="8CBCE3"/>
    <a:srgbClr val="D0B092"/>
    <a:srgbClr val="D7C8A1"/>
    <a:srgbClr val="867567"/>
    <a:srgbClr val="BEA28B"/>
    <a:srgbClr val="CFAE92"/>
    <a:srgbClr val="39CFBA"/>
    <a:srgbClr val="31C9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081" autoAdjust="0"/>
  </p:normalViewPr>
  <p:slideViewPr>
    <p:cSldViewPr snapToGrid="0">
      <p:cViewPr varScale="1">
        <p:scale>
          <a:sx n="30" d="100"/>
          <a:sy n="30" d="100"/>
        </p:scale>
        <p:origin x="3162" y="126"/>
      </p:cViewPr>
      <p:guideLst>
        <p:guide orient="horz" pos="7440"/>
        <p:guide pos="525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47935-11B7-4A35-B3F4-C5479B8B5D90}" type="datetimeFigureOut">
              <a:rPr lang="pt-BR" smtClean="0"/>
              <a:t>19/12/2024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39975" y="1143000"/>
            <a:ext cx="2178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F71C5-FB43-422B-90DF-5F726CC09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343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1pPr>
    <a:lvl2pPr marL="1289304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2pPr>
    <a:lvl3pPr marL="2578608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3pPr>
    <a:lvl4pPr marL="3867912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4pPr>
    <a:lvl5pPr marL="5157216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5pPr>
    <a:lvl6pPr marL="6446520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6pPr>
    <a:lvl7pPr marL="7735824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7pPr>
    <a:lvl8pPr marL="9025128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8pPr>
    <a:lvl9pPr marL="10314432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33022B77-1F68-3EC3-20B7-00E9DF88E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955972" y="0"/>
            <a:ext cx="9712778" cy="11005457"/>
          </a:xfrm>
          <a:custGeom>
            <a:avLst/>
            <a:gdLst>
              <a:gd name="connsiteX0" fmla="*/ 2135303 w 9712778"/>
              <a:gd name="connsiteY0" fmla="*/ 0 h 11005457"/>
              <a:gd name="connsiteX1" fmla="*/ 9712778 w 9712778"/>
              <a:gd name="connsiteY1" fmla="*/ 0 h 11005457"/>
              <a:gd name="connsiteX2" fmla="*/ 9712778 w 9712778"/>
              <a:gd name="connsiteY2" fmla="*/ 9988599 h 11005457"/>
              <a:gd name="connsiteX3" fmla="*/ 9546279 w 9712778"/>
              <a:gd name="connsiteY3" fmla="*/ 10095339 h 11005457"/>
              <a:gd name="connsiteX4" fmla="*/ 6286500 w 9712778"/>
              <a:gd name="connsiteY4" fmla="*/ 11005457 h 11005457"/>
              <a:gd name="connsiteX5" fmla="*/ 0 w 9712778"/>
              <a:gd name="connsiteY5" fmla="*/ 4718958 h 11005457"/>
              <a:gd name="connsiteX6" fmla="*/ 2059600 w 9712778"/>
              <a:gd name="connsiteY6" fmla="*/ 65576 h 11005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12778" h="11005457">
                <a:moveTo>
                  <a:pt x="2135303" y="0"/>
                </a:moveTo>
                <a:lnTo>
                  <a:pt x="9712778" y="0"/>
                </a:lnTo>
                <a:lnTo>
                  <a:pt x="9712778" y="9988599"/>
                </a:lnTo>
                <a:lnTo>
                  <a:pt x="9546279" y="10095339"/>
                </a:lnTo>
                <a:cubicBezTo>
                  <a:pt x="8595779" y="10672877"/>
                  <a:pt x="7479979" y="11005457"/>
                  <a:pt x="6286500" y="11005457"/>
                </a:cubicBezTo>
                <a:cubicBezTo>
                  <a:pt x="2814562" y="11005457"/>
                  <a:pt x="0" y="8190895"/>
                  <a:pt x="0" y="4718958"/>
                </a:cubicBezTo>
                <a:cubicBezTo>
                  <a:pt x="0" y="2874490"/>
                  <a:pt x="794345" y="1215552"/>
                  <a:pt x="2059600" y="65576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 b="1">
                <a:latin typeface="Heebo" pitchFamily="2" charset="-79"/>
                <a:cs typeface="Heebo" pitchFamily="2" charset="-79"/>
              </a:defRPr>
            </a:lvl1pPr>
          </a:lstStyle>
          <a:p>
            <a:r>
              <a:rPr lang="pt-BR" dirty="0"/>
              <a:t>Imagem</a:t>
            </a:r>
          </a:p>
        </p:txBody>
      </p:sp>
    </p:spTree>
    <p:extLst>
      <p:ext uri="{BB962C8B-B14F-4D97-AF65-F5344CB8AC3E}">
        <p14:creationId xmlns:p14="http://schemas.microsoft.com/office/powerpoint/2010/main" val="102641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5783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666860" rtl="0" eaLnBrk="1" latinLnBrk="0" hangingPunct="1">
        <a:lnSpc>
          <a:spcPct val="90000"/>
        </a:lnSpc>
        <a:spcBef>
          <a:spcPct val="0"/>
        </a:spcBef>
        <a:buNone/>
        <a:defRPr sz="802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6715" indent="-416715" algn="l" defTabSz="1666860" rtl="0" eaLnBrk="1" latinLnBrk="0" hangingPunct="1">
        <a:lnSpc>
          <a:spcPct val="90000"/>
        </a:lnSpc>
        <a:spcBef>
          <a:spcPts val="1823"/>
        </a:spcBef>
        <a:buFont typeface="Arial" panose="020B0604020202020204" pitchFamily="34" charset="0"/>
        <a:buChar char="•"/>
        <a:defRPr sz="5104" kern="1200">
          <a:solidFill>
            <a:schemeClr val="tx1"/>
          </a:solidFill>
          <a:latin typeface="+mn-lt"/>
          <a:ea typeface="+mn-ea"/>
          <a:cs typeface="+mn-cs"/>
        </a:defRPr>
      </a:lvl1pPr>
      <a:lvl2pPr marL="1250145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4375" kern="1200">
          <a:solidFill>
            <a:schemeClr val="tx1"/>
          </a:solidFill>
          <a:latin typeface="+mn-lt"/>
          <a:ea typeface="+mn-ea"/>
          <a:cs typeface="+mn-cs"/>
        </a:defRPr>
      </a:lvl2pPr>
      <a:lvl3pPr marL="2083575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646" kern="1200">
          <a:solidFill>
            <a:schemeClr val="tx1"/>
          </a:solidFill>
          <a:latin typeface="+mn-lt"/>
          <a:ea typeface="+mn-ea"/>
          <a:cs typeface="+mn-cs"/>
        </a:defRPr>
      </a:lvl3pPr>
      <a:lvl4pPr marL="2917005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4pPr>
      <a:lvl5pPr marL="375043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5pPr>
      <a:lvl6pPr marL="458386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6pPr>
      <a:lvl7pPr marL="541729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7pPr>
      <a:lvl8pPr marL="625072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8pPr>
      <a:lvl9pPr marL="708415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1pPr>
      <a:lvl2pPr marL="83343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2pPr>
      <a:lvl3pPr marL="166686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3pPr>
      <a:lvl4pPr marL="250029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4pPr>
      <a:lvl5pPr marL="333372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5pPr>
      <a:lvl6pPr marL="4167149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6pPr>
      <a:lvl7pPr marL="5000579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7pPr>
      <a:lvl8pPr marL="5834009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8pPr>
      <a:lvl9pPr marL="6667439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Padrão do plano de fundo&#10;&#10;Descrição gerada automaticamente">
            <a:extLst>
              <a:ext uri="{FF2B5EF4-FFF2-40B4-BE49-F238E27FC236}">
                <a16:creationId xmlns:a16="http://schemas.microsoft.com/office/drawing/2014/main" id="{FBDC341E-47A2-C35E-5C9E-51BB487F2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668750" cy="23622000"/>
          </a:xfrm>
          <a:prstGeom prst="rect">
            <a:avLst/>
          </a:prstGeom>
        </p:spPr>
      </p:pic>
      <p:pic>
        <p:nvPicPr>
          <p:cNvPr id="20" name="Imagem 19" descr="Foto preta e branca de fogos de artifício no céu&#10;&#10;Descrição gerada automaticamente">
            <a:extLst>
              <a:ext uri="{FF2B5EF4-FFF2-40B4-BE49-F238E27FC236}">
                <a16:creationId xmlns:a16="http://schemas.microsoft.com/office/drawing/2014/main" id="{80E4B2B0-6979-35CD-7571-88DD6A8E5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13"/>
            <a:ext cx="16668750" cy="23581574"/>
          </a:xfrm>
          <a:prstGeom prst="rect">
            <a:avLst/>
          </a:prstGeom>
        </p:spPr>
      </p:pic>
      <p:pic>
        <p:nvPicPr>
          <p:cNvPr id="6" name="Imagem 5" descr="Desenho de uma pessoa&#10;&#10;Descrição gerada automaticamente com confiança baixa">
            <a:extLst>
              <a:ext uri="{FF2B5EF4-FFF2-40B4-BE49-F238E27FC236}">
                <a16:creationId xmlns:a16="http://schemas.microsoft.com/office/drawing/2014/main" id="{52683FA0-4B3C-DA3B-2B0A-72C190377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213"/>
            <a:ext cx="16668750" cy="23581574"/>
          </a:xfrm>
          <a:prstGeom prst="rect">
            <a:avLst/>
          </a:prstGeom>
        </p:spPr>
      </p:pic>
      <p:sp>
        <p:nvSpPr>
          <p:cNvPr id="16" name="Espaço Reservado para Imagem 15">
            <a:extLst>
              <a:ext uri="{FF2B5EF4-FFF2-40B4-BE49-F238E27FC236}">
                <a16:creationId xmlns:a16="http://schemas.microsoft.com/office/drawing/2014/main" id="{4022A046-2584-2A6B-3650-B97D4FC4AB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" name="Imagem 1" descr="Flor cor de rosa&#10;&#10;Descrição gerada automaticamente">
            <a:extLst>
              <a:ext uri="{FF2B5EF4-FFF2-40B4-BE49-F238E27FC236}">
                <a16:creationId xmlns:a16="http://schemas.microsoft.com/office/drawing/2014/main" id="{5C41E28D-76EF-597E-BA3B-3973526E8F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143" t="53155"/>
          <a:stretch/>
        </p:blipFill>
        <p:spPr>
          <a:xfrm>
            <a:off x="12192000" y="12573000"/>
            <a:ext cx="4476750" cy="11046673"/>
          </a:xfrm>
          <a:prstGeom prst="rect">
            <a:avLst/>
          </a:prstGeom>
        </p:spPr>
      </p:pic>
      <p:pic>
        <p:nvPicPr>
          <p:cNvPr id="3" name="Gráfico 2">
            <a:extLst>
              <a:ext uri="{FF2B5EF4-FFF2-40B4-BE49-F238E27FC236}">
                <a16:creationId xmlns:a16="http://schemas.microsoft.com/office/drawing/2014/main" id="{0339D298-E4F4-1AE3-D0D3-6651869971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3531" y="910936"/>
            <a:ext cx="3454977" cy="3073977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AC84839F-A47A-8311-5831-6A8109EF7261}"/>
              </a:ext>
            </a:extLst>
          </p:cNvPr>
          <p:cNvSpPr txBox="1"/>
          <p:nvPr/>
        </p:nvSpPr>
        <p:spPr>
          <a:xfrm>
            <a:off x="979716" y="11092543"/>
            <a:ext cx="13258798" cy="433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200"/>
              </a:lnSpc>
            </a:pPr>
            <a:r>
              <a:rPr lang="pt-BR" sz="9000" b="1" dirty="0">
                <a:solidFill>
                  <a:srgbClr val="877668"/>
                </a:solidFill>
                <a:latin typeface="Lora" pitchFamily="2" charset="0"/>
              </a:rPr>
              <a:t>Vamos celebrar</a:t>
            </a:r>
            <a:br>
              <a:rPr lang="pt-BR" sz="9000" b="1" dirty="0">
                <a:solidFill>
                  <a:srgbClr val="877668"/>
                </a:solidFill>
                <a:latin typeface="Lora" pitchFamily="2" charset="0"/>
              </a:rPr>
            </a:br>
            <a:r>
              <a:rPr lang="pt-BR" sz="9000" b="1" dirty="0">
                <a:solidFill>
                  <a:srgbClr val="877668"/>
                </a:solidFill>
                <a:latin typeface="Lora" pitchFamily="2" charset="0"/>
              </a:rPr>
              <a:t>juntos o batismo</a:t>
            </a:r>
            <a:br>
              <a:rPr lang="pt-BR" sz="9000" b="1" dirty="0">
                <a:solidFill>
                  <a:srgbClr val="877668"/>
                </a:solidFill>
                <a:latin typeface="Lora" pitchFamily="2" charset="0"/>
              </a:rPr>
            </a:br>
            <a:r>
              <a:rPr lang="pt-BR" sz="9000" b="1" dirty="0">
                <a:solidFill>
                  <a:srgbClr val="877668"/>
                </a:solidFill>
                <a:latin typeface="Lora" pitchFamily="2" charset="0"/>
              </a:rPr>
              <a:t>da Nome Aqui!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AF0B189-97A1-8346-450A-52CBB559DD40}"/>
              </a:ext>
            </a:extLst>
          </p:cNvPr>
          <p:cNvSpPr/>
          <p:nvPr/>
        </p:nvSpPr>
        <p:spPr>
          <a:xfrm>
            <a:off x="973531" y="15867487"/>
            <a:ext cx="9672698" cy="1763486"/>
          </a:xfrm>
          <a:prstGeom prst="rect">
            <a:avLst/>
          </a:prstGeom>
          <a:noFill/>
          <a:ln>
            <a:solidFill>
              <a:srgbClr val="87766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600" dirty="0">
                <a:solidFill>
                  <a:srgbClr val="877668"/>
                </a:solidFill>
                <a:latin typeface="Lora" pitchFamily="2" charset="0"/>
              </a:rPr>
              <a:t>21 | OUT | 2025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9C47253-106B-E2AE-5125-0680C3379202}"/>
              </a:ext>
            </a:extLst>
          </p:cNvPr>
          <p:cNvSpPr txBox="1"/>
          <p:nvPr/>
        </p:nvSpPr>
        <p:spPr>
          <a:xfrm>
            <a:off x="979716" y="18158071"/>
            <a:ext cx="13258798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3600" b="1" dirty="0">
                <a:solidFill>
                  <a:srgbClr val="877668"/>
                </a:solidFill>
                <a:latin typeface="Lora" pitchFamily="2" charset="0"/>
              </a:rPr>
              <a:t>10h – Igreja Nome da Igreja</a:t>
            </a:r>
          </a:p>
          <a:p>
            <a:r>
              <a:rPr lang="pt-BR" sz="3600" dirty="0">
                <a:solidFill>
                  <a:srgbClr val="877668"/>
                </a:solidFill>
                <a:latin typeface="Lora" pitchFamily="2" charset="0"/>
              </a:rPr>
              <a:t>Rua Nome da rua, 55</a:t>
            </a:r>
          </a:p>
          <a:p>
            <a:r>
              <a:rPr lang="pt-BR" sz="3600" dirty="0">
                <a:solidFill>
                  <a:srgbClr val="877668"/>
                </a:solidFill>
                <a:latin typeface="Lora" pitchFamily="2" charset="0"/>
              </a:rPr>
              <a:t>Bairro, Cidade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0D23034-F216-CE1A-0C61-33C835EDD2BA}"/>
              </a:ext>
            </a:extLst>
          </p:cNvPr>
          <p:cNvSpPr txBox="1"/>
          <p:nvPr/>
        </p:nvSpPr>
        <p:spPr>
          <a:xfrm>
            <a:off x="979716" y="20272621"/>
            <a:ext cx="13258798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3600" b="1" dirty="0">
                <a:solidFill>
                  <a:srgbClr val="877668"/>
                </a:solidFill>
                <a:latin typeface="Lora" pitchFamily="2" charset="0"/>
              </a:rPr>
              <a:t>12h – Almoço</a:t>
            </a:r>
          </a:p>
          <a:p>
            <a:r>
              <a:rPr lang="pt-BR" sz="3600" dirty="0">
                <a:solidFill>
                  <a:srgbClr val="877668"/>
                </a:solidFill>
                <a:latin typeface="Lora" pitchFamily="2" charset="0"/>
              </a:rPr>
              <a:t>Rua Nome da rua, 55</a:t>
            </a:r>
          </a:p>
          <a:p>
            <a:r>
              <a:rPr lang="pt-BR" sz="3600" dirty="0">
                <a:solidFill>
                  <a:srgbClr val="877668"/>
                </a:solidFill>
                <a:latin typeface="Lora" pitchFamily="2" charset="0"/>
              </a:rPr>
              <a:t>Bairro, Cidade</a:t>
            </a:r>
          </a:p>
        </p:txBody>
      </p:sp>
      <p:pic>
        <p:nvPicPr>
          <p:cNvPr id="9" name="Imagem 8" descr="Flor cor de rosa&#10;&#10;Descrição gerada automaticamente">
            <a:extLst>
              <a:ext uri="{FF2B5EF4-FFF2-40B4-BE49-F238E27FC236}">
                <a16:creationId xmlns:a16="http://schemas.microsoft.com/office/drawing/2014/main" id="{918D3D93-2978-7460-A5A5-D20A5BD34B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171" t="11471" b="44744"/>
          <a:stretch/>
        </p:blipFill>
        <p:spPr>
          <a:xfrm>
            <a:off x="5029200" y="2743200"/>
            <a:ext cx="11639550" cy="10325100"/>
          </a:xfrm>
          <a:custGeom>
            <a:avLst/>
            <a:gdLst>
              <a:gd name="connsiteX0" fmla="*/ 32657 w 11639550"/>
              <a:gd name="connsiteY0" fmla="*/ 0 h 10325100"/>
              <a:gd name="connsiteX1" fmla="*/ 1371600 w 11639550"/>
              <a:gd name="connsiteY1" fmla="*/ 130629 h 10325100"/>
              <a:gd name="connsiteX2" fmla="*/ 1632857 w 11639550"/>
              <a:gd name="connsiteY2" fmla="*/ 1730829 h 10325100"/>
              <a:gd name="connsiteX3" fmla="*/ 2122714 w 11639550"/>
              <a:gd name="connsiteY3" fmla="*/ 1436914 h 10325100"/>
              <a:gd name="connsiteX4" fmla="*/ 2743200 w 11639550"/>
              <a:gd name="connsiteY4" fmla="*/ 1110343 h 10325100"/>
              <a:gd name="connsiteX5" fmla="*/ 3592286 w 11639550"/>
              <a:gd name="connsiteY5" fmla="*/ 849086 h 10325100"/>
              <a:gd name="connsiteX6" fmla="*/ 4114800 w 11639550"/>
              <a:gd name="connsiteY6" fmla="*/ 751114 h 10325100"/>
              <a:gd name="connsiteX7" fmla="*/ 3984171 w 11639550"/>
              <a:gd name="connsiteY7" fmla="*/ 1240971 h 10325100"/>
              <a:gd name="connsiteX8" fmla="*/ 2939143 w 11639550"/>
              <a:gd name="connsiteY8" fmla="*/ 2351314 h 10325100"/>
              <a:gd name="connsiteX9" fmla="*/ 4572000 w 11639550"/>
              <a:gd name="connsiteY9" fmla="*/ 3298371 h 10325100"/>
              <a:gd name="connsiteX10" fmla="*/ 4963886 w 11639550"/>
              <a:gd name="connsiteY10" fmla="*/ 4049486 h 10325100"/>
              <a:gd name="connsiteX11" fmla="*/ 3951514 w 11639550"/>
              <a:gd name="connsiteY11" fmla="*/ 4800600 h 10325100"/>
              <a:gd name="connsiteX12" fmla="*/ 5029200 w 11639550"/>
              <a:gd name="connsiteY12" fmla="*/ 5323114 h 10325100"/>
              <a:gd name="connsiteX13" fmla="*/ 5910943 w 11639550"/>
              <a:gd name="connsiteY13" fmla="*/ 5812971 h 10325100"/>
              <a:gd name="connsiteX14" fmla="*/ 6041571 w 11639550"/>
              <a:gd name="connsiteY14" fmla="*/ 6531429 h 10325100"/>
              <a:gd name="connsiteX15" fmla="*/ 7870371 w 11639550"/>
              <a:gd name="connsiteY15" fmla="*/ 6760029 h 10325100"/>
              <a:gd name="connsiteX16" fmla="*/ 9535886 w 11639550"/>
              <a:gd name="connsiteY16" fmla="*/ 6074229 h 10325100"/>
              <a:gd name="connsiteX17" fmla="*/ 9797143 w 11639550"/>
              <a:gd name="connsiteY17" fmla="*/ 5584371 h 10325100"/>
              <a:gd name="connsiteX18" fmla="*/ 10091057 w 11639550"/>
              <a:gd name="connsiteY18" fmla="*/ 5519057 h 10325100"/>
              <a:gd name="connsiteX19" fmla="*/ 11639550 w 11639550"/>
              <a:gd name="connsiteY19" fmla="*/ 5239822 h 10325100"/>
              <a:gd name="connsiteX20" fmla="*/ 11639550 w 11639550"/>
              <a:gd name="connsiteY20" fmla="*/ 9050634 h 10325100"/>
              <a:gd name="connsiteX21" fmla="*/ 10711543 w 11639550"/>
              <a:gd name="connsiteY21" fmla="*/ 9764486 h 10325100"/>
              <a:gd name="connsiteX22" fmla="*/ 9241971 w 11639550"/>
              <a:gd name="connsiteY22" fmla="*/ 9764486 h 10325100"/>
              <a:gd name="connsiteX23" fmla="*/ 8490857 w 11639550"/>
              <a:gd name="connsiteY23" fmla="*/ 9764486 h 10325100"/>
              <a:gd name="connsiteX24" fmla="*/ 7589000 w 11639550"/>
              <a:gd name="connsiteY24" fmla="*/ 10325100 h 10325100"/>
              <a:gd name="connsiteX25" fmla="*/ 6838043 w 11639550"/>
              <a:gd name="connsiteY25" fmla="*/ 10325100 h 10325100"/>
              <a:gd name="connsiteX26" fmla="*/ 6596743 w 11639550"/>
              <a:gd name="connsiteY26" fmla="*/ 10221686 h 10325100"/>
              <a:gd name="connsiteX27" fmla="*/ 5323114 w 11639550"/>
              <a:gd name="connsiteY27" fmla="*/ 9633857 h 10325100"/>
              <a:gd name="connsiteX28" fmla="*/ 4800600 w 11639550"/>
              <a:gd name="connsiteY28" fmla="*/ 8948057 h 10325100"/>
              <a:gd name="connsiteX29" fmla="*/ 4180114 w 11639550"/>
              <a:gd name="connsiteY29" fmla="*/ 8392886 h 10325100"/>
              <a:gd name="connsiteX30" fmla="*/ 3494314 w 11639550"/>
              <a:gd name="connsiteY30" fmla="*/ 8196943 h 10325100"/>
              <a:gd name="connsiteX31" fmla="*/ 2808514 w 11639550"/>
              <a:gd name="connsiteY31" fmla="*/ 8001000 h 10325100"/>
              <a:gd name="connsiteX32" fmla="*/ 2579914 w 11639550"/>
              <a:gd name="connsiteY32" fmla="*/ 7707086 h 10325100"/>
              <a:gd name="connsiteX33" fmla="*/ 2122714 w 11639550"/>
              <a:gd name="connsiteY33" fmla="*/ 7217229 h 10325100"/>
              <a:gd name="connsiteX34" fmla="*/ 1796143 w 11639550"/>
              <a:gd name="connsiteY34" fmla="*/ 6694714 h 10325100"/>
              <a:gd name="connsiteX35" fmla="*/ 1338943 w 11639550"/>
              <a:gd name="connsiteY35" fmla="*/ 5649686 h 10325100"/>
              <a:gd name="connsiteX36" fmla="*/ 1306287 w 11639550"/>
              <a:gd name="connsiteY36" fmla="*/ 5323114 h 10325100"/>
              <a:gd name="connsiteX37" fmla="*/ 1045029 w 11639550"/>
              <a:gd name="connsiteY37" fmla="*/ 4604657 h 10325100"/>
              <a:gd name="connsiteX38" fmla="*/ 620487 w 11639550"/>
              <a:gd name="connsiteY38" fmla="*/ 3690257 h 10325100"/>
              <a:gd name="connsiteX39" fmla="*/ 130630 w 11639550"/>
              <a:gd name="connsiteY39" fmla="*/ 2677886 h 10325100"/>
              <a:gd name="connsiteX40" fmla="*/ 0 w 11639550"/>
              <a:gd name="connsiteY40" fmla="*/ 2233748 h 10325100"/>
              <a:gd name="connsiteX41" fmla="*/ 0 w 11639550"/>
              <a:gd name="connsiteY41" fmla="*/ 522514 h 10325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1639550" h="10325100">
                <a:moveTo>
                  <a:pt x="32657" y="0"/>
                </a:moveTo>
                <a:lnTo>
                  <a:pt x="1371600" y="130629"/>
                </a:lnTo>
                <a:lnTo>
                  <a:pt x="1632857" y="1730829"/>
                </a:lnTo>
                <a:lnTo>
                  <a:pt x="2122714" y="1436914"/>
                </a:lnTo>
                <a:lnTo>
                  <a:pt x="2743200" y="1110343"/>
                </a:lnTo>
                <a:lnTo>
                  <a:pt x="3592286" y="849086"/>
                </a:lnTo>
                <a:lnTo>
                  <a:pt x="4114800" y="751114"/>
                </a:lnTo>
                <a:lnTo>
                  <a:pt x="3984171" y="1240971"/>
                </a:lnTo>
                <a:lnTo>
                  <a:pt x="2939143" y="2351314"/>
                </a:lnTo>
                <a:lnTo>
                  <a:pt x="4572000" y="3298371"/>
                </a:lnTo>
                <a:lnTo>
                  <a:pt x="4963886" y="4049486"/>
                </a:lnTo>
                <a:lnTo>
                  <a:pt x="3951514" y="4800600"/>
                </a:lnTo>
                <a:lnTo>
                  <a:pt x="5029200" y="5323114"/>
                </a:lnTo>
                <a:lnTo>
                  <a:pt x="5910943" y="5812971"/>
                </a:lnTo>
                <a:lnTo>
                  <a:pt x="6041571" y="6531429"/>
                </a:lnTo>
                <a:lnTo>
                  <a:pt x="7870371" y="6760029"/>
                </a:lnTo>
                <a:lnTo>
                  <a:pt x="9535886" y="6074229"/>
                </a:lnTo>
                <a:lnTo>
                  <a:pt x="9797143" y="5584371"/>
                </a:lnTo>
                <a:lnTo>
                  <a:pt x="10091057" y="5519057"/>
                </a:lnTo>
                <a:lnTo>
                  <a:pt x="11639550" y="5239822"/>
                </a:lnTo>
                <a:lnTo>
                  <a:pt x="11639550" y="9050634"/>
                </a:lnTo>
                <a:lnTo>
                  <a:pt x="10711543" y="9764486"/>
                </a:lnTo>
                <a:lnTo>
                  <a:pt x="9241971" y="9764486"/>
                </a:lnTo>
                <a:lnTo>
                  <a:pt x="8490857" y="9764486"/>
                </a:lnTo>
                <a:lnTo>
                  <a:pt x="7589000" y="10325100"/>
                </a:lnTo>
                <a:lnTo>
                  <a:pt x="6838043" y="10325100"/>
                </a:lnTo>
                <a:lnTo>
                  <a:pt x="6596743" y="10221686"/>
                </a:lnTo>
                <a:lnTo>
                  <a:pt x="5323114" y="9633857"/>
                </a:lnTo>
                <a:lnTo>
                  <a:pt x="4800600" y="8948057"/>
                </a:lnTo>
                <a:lnTo>
                  <a:pt x="4180114" y="8392886"/>
                </a:lnTo>
                <a:lnTo>
                  <a:pt x="3494314" y="8196943"/>
                </a:lnTo>
                <a:lnTo>
                  <a:pt x="2808514" y="8001000"/>
                </a:lnTo>
                <a:lnTo>
                  <a:pt x="2579914" y="7707086"/>
                </a:lnTo>
                <a:lnTo>
                  <a:pt x="2122714" y="7217229"/>
                </a:lnTo>
                <a:lnTo>
                  <a:pt x="1796143" y="6694714"/>
                </a:lnTo>
                <a:lnTo>
                  <a:pt x="1338943" y="5649686"/>
                </a:lnTo>
                <a:lnTo>
                  <a:pt x="1306287" y="5323114"/>
                </a:lnTo>
                <a:lnTo>
                  <a:pt x="1045029" y="4604657"/>
                </a:lnTo>
                <a:lnTo>
                  <a:pt x="620487" y="3690257"/>
                </a:lnTo>
                <a:lnTo>
                  <a:pt x="130630" y="2677886"/>
                </a:lnTo>
                <a:lnTo>
                  <a:pt x="0" y="2233748"/>
                </a:lnTo>
                <a:lnTo>
                  <a:pt x="0" y="52251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388920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1386</TotalTime>
  <Words>43</Words>
  <Application>Microsoft Office PowerPoint</Application>
  <PresentationFormat>Personalizar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Heebo</vt:lpstr>
      <vt:lpstr>Lora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Ana Freire</dc:creator>
  <cp:lastModifiedBy>Ana Freire</cp:lastModifiedBy>
  <cp:revision>86</cp:revision>
  <dcterms:created xsi:type="dcterms:W3CDTF">2021-03-22T18:09:14Z</dcterms:created>
  <dcterms:modified xsi:type="dcterms:W3CDTF">2024-12-19T17:34:58Z</dcterms:modified>
</cp:coreProperties>
</file>

<file path=docProps/thumbnail.jpeg>
</file>